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7" r:id="rId2"/>
    <p:sldId id="261" r:id="rId3"/>
    <p:sldId id="263" r:id="rId4"/>
    <p:sldId id="264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95F058C-4660-4722-BDBA-2342E5691262}">
          <p14:sldIdLst>
            <p14:sldId id="257"/>
            <p14:sldId id="261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591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5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1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7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4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2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2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0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6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3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3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, dark, lit, filled&#10;&#10;Description automatically generated">
            <a:extLst>
              <a:ext uri="{FF2B5EF4-FFF2-40B4-BE49-F238E27FC236}">
                <a16:creationId xmlns:a16="http://schemas.microsoft.com/office/drawing/2014/main" id="{A13B971D-4A10-4153-9792-28F0071B2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" b="9306"/>
          <a:stretch/>
        </p:blipFill>
        <p:spPr>
          <a:xfrm>
            <a:off x="0" y="0"/>
            <a:ext cx="1219037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00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980129949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lit, table&#10;&#10;Description automatically generated">
            <a:extLst>
              <a:ext uri="{FF2B5EF4-FFF2-40B4-BE49-F238E27FC236}">
                <a16:creationId xmlns:a16="http://schemas.microsoft.com/office/drawing/2014/main" id="{5144B0FD-1C39-4DCA-89A7-B139A2084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" b="9610"/>
          <a:stretch/>
        </p:blipFill>
        <p:spPr>
          <a:xfrm>
            <a:off x="2315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NARCOTICS</a:t>
            </a:r>
          </a:p>
        </p:txBody>
      </p:sp>
    </p:spTree>
    <p:extLst>
      <p:ext uri="{BB962C8B-B14F-4D97-AF65-F5344CB8AC3E}">
        <p14:creationId xmlns:p14="http://schemas.microsoft.com/office/powerpoint/2010/main" val="1229666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lit, night&#10;&#10;Description automatically generated">
            <a:extLst>
              <a:ext uri="{FF2B5EF4-FFF2-40B4-BE49-F238E27FC236}">
                <a16:creationId xmlns:a16="http://schemas.microsoft.com/office/drawing/2014/main" id="{ECF2588A-9340-47AC-B7FA-7E1A91F29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" b="9436"/>
          <a:stretch/>
        </p:blipFill>
        <p:spPr>
          <a:xfrm>
            <a:off x="11575" y="-1"/>
            <a:ext cx="12197128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NATO</a:t>
            </a:r>
          </a:p>
        </p:txBody>
      </p:sp>
    </p:spTree>
    <p:extLst>
      <p:ext uri="{BB962C8B-B14F-4D97-AF65-F5344CB8AC3E}">
        <p14:creationId xmlns:p14="http://schemas.microsoft.com/office/powerpoint/2010/main" val="113083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lit, table&#10;&#10;Description automatically generated">
            <a:extLst>
              <a:ext uri="{FF2B5EF4-FFF2-40B4-BE49-F238E27FC236}">
                <a16:creationId xmlns:a16="http://schemas.microsoft.com/office/drawing/2014/main" id="{06A4B692-FF67-4DFD-B839-F4315F648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" b="90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PEACE</a:t>
            </a:r>
          </a:p>
        </p:txBody>
      </p:sp>
    </p:spTree>
    <p:extLst>
      <p:ext uri="{BB962C8B-B14F-4D97-AF65-F5344CB8AC3E}">
        <p14:creationId xmlns:p14="http://schemas.microsoft.com/office/powerpoint/2010/main" val="26663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lit, filled&#10;&#10;Description automatically generated">
            <a:extLst>
              <a:ext uri="{FF2B5EF4-FFF2-40B4-BE49-F238E27FC236}">
                <a16:creationId xmlns:a16="http://schemas.microsoft.com/office/drawing/2014/main" id="{9AAE2154-CA4D-4FAF-A563-5DB1075A0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" b="975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499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TERRORISM PREVENTION</a:t>
            </a:r>
          </a:p>
        </p:txBody>
      </p:sp>
    </p:spTree>
    <p:extLst>
      <p:ext uri="{BB962C8B-B14F-4D97-AF65-F5344CB8AC3E}">
        <p14:creationId xmlns:p14="http://schemas.microsoft.com/office/powerpoint/2010/main" val="111591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filled, bird&#10;&#10;Description automatically generated">
            <a:extLst>
              <a:ext uri="{FF2B5EF4-FFF2-40B4-BE49-F238E27FC236}">
                <a16:creationId xmlns:a16="http://schemas.microsoft.com/office/drawing/2014/main" id="{DF43F337-8C91-4FCC-992C-3CCEDF8A03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 b="9546"/>
          <a:stretch/>
        </p:blipFill>
        <p:spPr>
          <a:xfrm>
            <a:off x="11574" y="0"/>
            <a:ext cx="1219200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TRADE</a:t>
            </a:r>
          </a:p>
        </p:txBody>
      </p:sp>
    </p:spTree>
    <p:extLst>
      <p:ext uri="{BB962C8B-B14F-4D97-AF65-F5344CB8AC3E}">
        <p14:creationId xmlns:p14="http://schemas.microsoft.com/office/powerpoint/2010/main" val="395768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lit, flock&#10;&#10;Description automatically generated">
            <a:extLst>
              <a:ext uri="{FF2B5EF4-FFF2-40B4-BE49-F238E27FC236}">
                <a16:creationId xmlns:a16="http://schemas.microsoft.com/office/drawing/2014/main" id="{5A8696C0-0D19-4174-8582-64B75665A6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" b="9423"/>
          <a:stretch/>
        </p:blipFill>
        <p:spPr>
          <a:xfrm>
            <a:off x="34725" y="0"/>
            <a:ext cx="1216885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47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TRAFFICKING</a:t>
            </a:r>
          </a:p>
        </p:txBody>
      </p:sp>
    </p:spTree>
    <p:extLst>
      <p:ext uri="{BB962C8B-B14F-4D97-AF65-F5344CB8AC3E}">
        <p14:creationId xmlns:p14="http://schemas.microsoft.com/office/powerpoint/2010/main" val="8648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, dark, lit, filled&#10;&#10;Description automatically generated">
            <a:extLst>
              <a:ext uri="{FF2B5EF4-FFF2-40B4-BE49-F238E27FC236}">
                <a16:creationId xmlns:a16="http://schemas.microsoft.com/office/drawing/2014/main" id="{A13B971D-4A10-4153-9792-28F0071B2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" b="9306"/>
          <a:stretch/>
        </p:blipFill>
        <p:spPr>
          <a:xfrm>
            <a:off x="0" y="0"/>
            <a:ext cx="1219037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00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550951295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dark, bird, lit&#10;&#10;Description automatically generated">
            <a:extLst>
              <a:ext uri="{FF2B5EF4-FFF2-40B4-BE49-F238E27FC236}">
                <a16:creationId xmlns:a16="http://schemas.microsoft.com/office/drawing/2014/main" id="{63F8CBC6-BA8E-4D20-A321-1351EB776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b="910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CULTURAL EXCHANGE</a:t>
            </a:r>
          </a:p>
        </p:txBody>
      </p:sp>
    </p:spTree>
    <p:extLst>
      <p:ext uri="{BB962C8B-B14F-4D97-AF65-F5344CB8AC3E}">
        <p14:creationId xmlns:p14="http://schemas.microsoft.com/office/powerpoint/2010/main" val="188761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lit, flying&#10;&#10;Description automatically generated">
            <a:extLst>
              <a:ext uri="{FF2B5EF4-FFF2-40B4-BE49-F238E27FC236}">
                <a16:creationId xmlns:a16="http://schemas.microsoft.com/office/drawing/2014/main" id="{8593CE6D-CA1B-4B63-A405-B3C9A7480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6" b="9344"/>
          <a:stretch/>
        </p:blipFill>
        <p:spPr>
          <a:xfrm>
            <a:off x="-1524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112423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dark, filled, water&#10;&#10;Description automatically generated">
            <a:extLst>
              <a:ext uri="{FF2B5EF4-FFF2-40B4-BE49-F238E27FC236}">
                <a16:creationId xmlns:a16="http://schemas.microsoft.com/office/drawing/2014/main" id="{5A3F45F1-BC3F-4999-B12E-E248E2487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 b="9736"/>
          <a:stretch/>
        </p:blipFill>
        <p:spPr>
          <a:xfrm>
            <a:off x="23150" y="1"/>
            <a:ext cx="12192000" cy="6858000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317407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dark, bird, lit&#10;&#10;Description automatically generated">
            <a:extLst>
              <a:ext uri="{FF2B5EF4-FFF2-40B4-BE49-F238E27FC236}">
                <a16:creationId xmlns:a16="http://schemas.microsoft.com/office/drawing/2014/main" id="{63F8CBC6-BA8E-4D20-A321-1351EB7769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b="910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CULTURAL EXCHANGE</a:t>
            </a:r>
          </a:p>
        </p:txBody>
      </p:sp>
    </p:spTree>
    <p:extLst>
      <p:ext uri="{BB962C8B-B14F-4D97-AF65-F5344CB8AC3E}">
        <p14:creationId xmlns:p14="http://schemas.microsoft.com/office/powerpoint/2010/main" val="193774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lit, flying&#10;&#10;Description automatically generated">
            <a:extLst>
              <a:ext uri="{FF2B5EF4-FFF2-40B4-BE49-F238E27FC236}">
                <a16:creationId xmlns:a16="http://schemas.microsoft.com/office/drawing/2014/main" id="{8593CE6D-CA1B-4B63-A405-B3C9A7480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6" b="9344"/>
          <a:stretch/>
        </p:blipFill>
        <p:spPr>
          <a:xfrm>
            <a:off x="-1524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130582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dark, filled, water&#10;&#10;Description automatically generated">
            <a:extLst>
              <a:ext uri="{FF2B5EF4-FFF2-40B4-BE49-F238E27FC236}">
                <a16:creationId xmlns:a16="http://schemas.microsoft.com/office/drawing/2014/main" id="{5A3F45F1-BC3F-4999-B12E-E248E2487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 b="9736"/>
          <a:stretch/>
        </p:blipFill>
        <p:spPr>
          <a:xfrm>
            <a:off x="23150" y="1"/>
            <a:ext cx="12192000" cy="6858000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189425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lit, filled&#10;&#10;Description automatically generated">
            <a:extLst>
              <a:ext uri="{FF2B5EF4-FFF2-40B4-BE49-F238E27FC236}">
                <a16:creationId xmlns:a16="http://schemas.microsoft.com/office/drawing/2014/main" id="{87BDE2EE-A34D-4A4E-8532-C7034923C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" b="9314"/>
          <a:stretch/>
        </p:blipFill>
        <p:spPr>
          <a:xfrm>
            <a:off x="46300" y="-1"/>
            <a:ext cx="12174231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679648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lit, water&#10;&#10;Description automatically generated">
            <a:extLst>
              <a:ext uri="{FF2B5EF4-FFF2-40B4-BE49-F238E27FC236}">
                <a16:creationId xmlns:a16="http://schemas.microsoft.com/office/drawing/2014/main" id="{87C0CD8A-E294-40BA-AD4E-060C684887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 b="9300"/>
          <a:stretch/>
        </p:blipFill>
        <p:spPr>
          <a:xfrm>
            <a:off x="34725" y="1"/>
            <a:ext cx="1219122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3252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ENVIRONMENTAL PROTECTION</a:t>
            </a:r>
          </a:p>
        </p:txBody>
      </p:sp>
    </p:spTree>
    <p:extLst>
      <p:ext uri="{BB962C8B-B14F-4D97-AF65-F5344CB8AC3E}">
        <p14:creationId xmlns:p14="http://schemas.microsoft.com/office/powerpoint/2010/main" val="140506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lit, flock&#10;&#10;Description automatically generated">
            <a:extLst>
              <a:ext uri="{FF2B5EF4-FFF2-40B4-BE49-F238E27FC236}">
                <a16:creationId xmlns:a16="http://schemas.microsoft.com/office/drawing/2014/main" id="{2049AD76-FC86-48DF-B858-BE95D611C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1" b="9321"/>
          <a:stretch/>
        </p:blipFill>
        <p:spPr>
          <a:xfrm>
            <a:off x="23150" y="0"/>
            <a:ext cx="12192000" cy="6858000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26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400499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lit, water&#10;&#10;Description automatically generated">
            <a:extLst>
              <a:ext uri="{FF2B5EF4-FFF2-40B4-BE49-F238E27FC236}">
                <a16:creationId xmlns:a16="http://schemas.microsoft.com/office/drawing/2014/main" id="{7DF7412B-4CB1-4640-85E4-21E60C7B5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" b="9228"/>
          <a:stretch/>
        </p:blipFill>
        <p:spPr>
          <a:xfrm>
            <a:off x="11575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96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HUMAN RIGHTS</a:t>
            </a:r>
          </a:p>
        </p:txBody>
      </p:sp>
    </p:spTree>
    <p:extLst>
      <p:ext uri="{BB962C8B-B14F-4D97-AF65-F5344CB8AC3E}">
        <p14:creationId xmlns:p14="http://schemas.microsoft.com/office/powerpoint/2010/main" val="251515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filled, lit&#10;&#10;Description automatically generated">
            <a:extLst>
              <a:ext uri="{FF2B5EF4-FFF2-40B4-BE49-F238E27FC236}">
                <a16:creationId xmlns:a16="http://schemas.microsoft.com/office/drawing/2014/main" id="{75183202-3BBE-47F8-B97A-4F437CDB4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" b="9293"/>
          <a:stretch/>
        </p:blipFill>
        <p:spPr>
          <a:xfrm>
            <a:off x="11575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17585A-E531-4AA2-9308-F0A9D7565398}"/>
              </a:ext>
            </a:extLst>
          </p:cNvPr>
          <p:cNvSpPr txBox="1"/>
          <p:nvPr/>
        </p:nvSpPr>
        <p:spPr>
          <a:xfrm>
            <a:off x="798987" y="932154"/>
            <a:ext cx="2951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LAW ENFORCEMENT</a:t>
            </a:r>
          </a:p>
        </p:txBody>
      </p:sp>
    </p:spTree>
    <p:extLst>
      <p:ext uri="{BB962C8B-B14F-4D97-AF65-F5344CB8AC3E}">
        <p14:creationId xmlns:p14="http://schemas.microsoft.com/office/powerpoint/2010/main" val="121575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25</Words>
  <Application>Microsoft Office PowerPoint</Application>
  <PresentationFormat>Widescreen</PresentationFormat>
  <Paragraphs>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Avenir Next LT Pro</vt:lpstr>
      <vt:lpstr>Calibri</vt:lpstr>
      <vt:lpstr>AccentBoxVTI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Sherry Fan</dc:creator>
  <cp:lastModifiedBy>Sherry Fan</cp:lastModifiedBy>
  <cp:revision>13</cp:revision>
  <dcterms:created xsi:type="dcterms:W3CDTF">2020-08-04T15:49:43Z</dcterms:created>
  <dcterms:modified xsi:type="dcterms:W3CDTF">2020-08-06T17:50:35Z</dcterms:modified>
</cp:coreProperties>
</file>